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97" r:id="rId1"/>
  </p:sldMasterIdLst>
  <p:notesMasterIdLst>
    <p:notesMasterId r:id="rId14"/>
  </p:notesMasterIdLst>
  <p:handoutMasterIdLst>
    <p:handoutMasterId r:id="rId15"/>
  </p:handoutMasterIdLst>
  <p:sldIdLst>
    <p:sldId id="308" r:id="rId2"/>
    <p:sldId id="259" r:id="rId3"/>
    <p:sldId id="309" r:id="rId4"/>
    <p:sldId id="312" r:id="rId5"/>
    <p:sldId id="310" r:id="rId6"/>
    <p:sldId id="313" r:id="rId7"/>
    <p:sldId id="314" r:id="rId8"/>
    <p:sldId id="315" r:id="rId9"/>
    <p:sldId id="316" r:id="rId10"/>
    <p:sldId id="317" r:id="rId11"/>
    <p:sldId id="318" r:id="rId12"/>
    <p:sldId id="30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2">
          <p15:clr>
            <a:srgbClr val="A4A3A4"/>
          </p15:clr>
        </p15:guide>
        <p15:guide id="2" pos="385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1D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280"/>
    <p:restoredTop sz="94660"/>
  </p:normalViewPr>
  <p:slideViewPr>
    <p:cSldViewPr snapToGrid="0" showGuides="1">
      <p:cViewPr varScale="1">
        <p:scale>
          <a:sx n="85" d="100"/>
          <a:sy n="85" d="100"/>
        </p:scale>
        <p:origin x="302" y="58"/>
      </p:cViewPr>
      <p:guideLst>
        <p:guide orient="horz" pos="2192"/>
        <p:guide pos="385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2784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38CBA63-2D9A-4AD2-820A-5D320068460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A1BE509-8139-44B0-A21C-4EEA9AEAE8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35194-8944-4E88-831A-BF0B770C812F}" type="datetimeFigureOut">
              <a:rPr lang="zh-CN" altLang="en-US" smtClean="0"/>
              <a:t>2024/3/30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4FD4C4-B039-4EF8-B3BC-C4DF280E94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F0E8542-1BB9-47BF-BE7A-5F599EB71C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7C763C-6B9B-43C1-AE49-86988F2630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91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BCA81F7-FCEB-424C-99C2-CEF682A9CD80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2024/3/30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/>
          <a:p>
            <a:pPr lvl="0" algn="r">
              <a:buNone/>
            </a:pPr>
            <a:fld id="{9A0DB2DC-4C9A-4742-B13C-FB6460FD3503}" type="slidenum">
              <a:rPr lang="zh-CN" altLang="en-US" sz="1200" dirty="0"/>
              <a:t>‹#›</a:t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/>
            <a:endParaRPr lang="zh-CN" altLang="en-US" dirty="0"/>
          </a:p>
        </p:txBody>
      </p:sp>
      <p:sp>
        <p:nvSpPr>
          <p:cNvPr id="2867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/>
              <a:t>1</a:t>
            </a:fld>
            <a:endParaRPr lang="zh-CN" altLang="en-US" sz="12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D4060C-7D7F-4F41-9FD2-C8A7D41BB7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78361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BF75DBB-AB99-49C6-84EF-A97160EB6C26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2024/3/30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4306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395C4D9-6AD3-485A-BD84-7E81D7A77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BF75DBB-AB99-49C6-84EF-A97160EB6C26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2024/3/30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1761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3">
            <a:extLst>
              <a:ext uri="{FF2B5EF4-FFF2-40B4-BE49-F238E27FC236}">
                <a16:creationId xmlns:a16="http://schemas.microsoft.com/office/drawing/2014/main" id="{06457D55-F2CC-49CB-829F-98B012FA59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448800" y="6478361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BF75DBB-AB99-49C6-84EF-A97160EB6C26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2024/3/30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68474A0-451C-4D46-B024-2C3666D1E6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7" b="1"/>
          <a:stretch/>
        </p:blipFill>
        <p:spPr>
          <a:xfrm>
            <a:off x="9937060" y="53265"/>
            <a:ext cx="883340" cy="814090"/>
          </a:xfrm>
          <a:prstGeom prst="rect">
            <a:avLst/>
          </a:prstGeom>
        </p:spPr>
      </p:pic>
      <p:sp>
        <p:nvSpPr>
          <p:cNvPr id="2" name="标题 6">
            <a:extLst>
              <a:ext uri="{FF2B5EF4-FFF2-40B4-BE49-F238E27FC236}">
                <a16:creationId xmlns:a16="http://schemas.microsoft.com/office/drawing/2014/main" id="{89FF62EE-F965-69C7-A15F-4D3ED2A511FE}"/>
              </a:ext>
            </a:extLst>
          </p:cNvPr>
          <p:cNvSpPr txBox="1">
            <a:spLocks/>
          </p:cNvSpPr>
          <p:nvPr userDrawn="1"/>
        </p:nvSpPr>
        <p:spPr>
          <a:xfrm>
            <a:off x="10333608" y="601189"/>
            <a:ext cx="1858392" cy="5145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b="1" dirty="0">
                <a:latin typeface="Arial" panose="020B0604020202020204" pitchFamily="34" charset="0"/>
                <a:cs typeface="Arial" panose="020B0604020202020204" pitchFamily="34" charset="0"/>
              </a:rPr>
              <a:t>DEPE Energy</a:t>
            </a:r>
            <a:endParaRPr lang="zh-CN" altLang="en-US" sz="1400" b="1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566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0B9F6F6-0CEA-469D-BF4B-E96DA22DC1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150" y="669100"/>
            <a:ext cx="1673163" cy="1693333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1C3080A0-C97D-47F2-BAF0-F8E8DFDAD838}"/>
              </a:ext>
            </a:extLst>
          </p:cNvPr>
          <p:cNvSpPr txBox="1">
            <a:spLocks/>
          </p:cNvSpPr>
          <p:nvPr/>
        </p:nvSpPr>
        <p:spPr>
          <a:xfrm>
            <a:off x="1819835" y="1122195"/>
            <a:ext cx="10040470" cy="1431925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ctr"/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Dongguan </a:t>
            </a:r>
            <a:r>
              <a:rPr lang="en-US" altLang="zh-CN" sz="3200" b="1" dirty="0" err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Depu</a:t>
            </a:r>
            <a:r>
              <a:rPr lang="en-US" altLang="zh-CN" sz="3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 Energy Technology Co., LTD</a:t>
            </a:r>
            <a:endParaRPr lang="zh-CN" altLang="en-US" sz="3200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216529F-73B9-59D8-E995-4ECAA19D0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35438"/>
            <a:ext cx="12192000" cy="2183887"/>
          </a:xfrm>
          <a:prstGeom prst="rect">
            <a:avLst/>
          </a:prstGeom>
        </p:spPr>
      </p:pic>
    </p:spTree>
  </p:cSld>
  <p:clrMapOvr>
    <a:masterClrMapping/>
  </p:clrMapOvr>
  <p:transition spd="slow" advTm="5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47663" y="899553"/>
            <a:ext cx="113014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F69C9FE2-9320-C9F6-A4D4-DC914A9ED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80" y="996203"/>
            <a:ext cx="5949199" cy="236812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D01D5B2-321B-A3E0-8795-ECF6B91CE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134011"/>
            <a:ext cx="6011113" cy="369796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08B1257-A8CC-9820-0B52-515FBFE570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80" y="4781072"/>
            <a:ext cx="7051861" cy="195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518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47663" y="899553"/>
            <a:ext cx="113014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BB9A72FF-1DD3-99DC-5F07-608A8C62F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59" y="1066799"/>
            <a:ext cx="5644123" cy="22377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6BEF8CA-B3E8-F3FE-84CB-E19400940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559" y="1066799"/>
            <a:ext cx="6243441" cy="389068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E94CBD6-6747-A229-16FC-8AD0F6651D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68" y="5047097"/>
            <a:ext cx="6116591" cy="166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754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3933190" y="2349183"/>
            <a:ext cx="4325620" cy="16148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～</a:t>
            </a: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Thanks</a:t>
            </a: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～</a:t>
            </a:r>
            <a:endParaRPr kumimoji="0" lang="en-US" altLang="zh-CN" sz="66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47663" y="899553"/>
            <a:ext cx="113014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65A6FA47-4342-8ADA-0E28-602159DEF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1976"/>
            <a:ext cx="11761694" cy="583602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47663" y="899553"/>
            <a:ext cx="113014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16842FFC-DDD9-EFB5-6ADE-6D6A6A7AB8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92"/>
          <a:stretch/>
        </p:blipFill>
        <p:spPr>
          <a:xfrm>
            <a:off x="1147873" y="1013016"/>
            <a:ext cx="9798033" cy="584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246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47663" y="899553"/>
            <a:ext cx="113014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9AFD7953-3B40-0B67-0558-E5ADC4CD5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585" y="1066801"/>
            <a:ext cx="8175936" cy="572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334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47663" y="899553"/>
            <a:ext cx="113014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3F23C38C-D509-DB5F-E005-E4D3A63BC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97" y="995083"/>
            <a:ext cx="11949206" cy="5862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723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47663" y="899553"/>
            <a:ext cx="113014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5B04EE9B-F8FD-4E47-FE77-9536E46AC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4" y="981075"/>
            <a:ext cx="5050212" cy="191303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4F5E703-CD28-8C4D-A8B8-13FA29779A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85" r="6037"/>
          <a:stretch/>
        </p:blipFill>
        <p:spPr>
          <a:xfrm>
            <a:off x="5307106" y="1108625"/>
            <a:ext cx="6804212" cy="431194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EDB1EB9-A736-4ED7-2B74-D83C787DCA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2" y="3733798"/>
            <a:ext cx="5242870" cy="148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025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47663" y="899553"/>
            <a:ext cx="113014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46D35061-304E-EAD5-8F94-64885E63C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051953"/>
            <a:ext cx="6174162" cy="2377045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F22E60D2-318F-0A93-06FA-620BC65F14A3}"/>
              </a:ext>
            </a:extLst>
          </p:cNvPr>
          <p:cNvGrpSpPr/>
          <p:nvPr/>
        </p:nvGrpSpPr>
        <p:grpSpPr>
          <a:xfrm>
            <a:off x="6017838" y="1184689"/>
            <a:ext cx="6174162" cy="3835545"/>
            <a:chOff x="6017838" y="1184689"/>
            <a:chExt cx="6174162" cy="3835545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AEAE364D-EAFF-5D9F-ED33-B602374FF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7838" y="1184689"/>
              <a:ext cx="6174162" cy="3835545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17F1E18-46BF-76F2-BEEC-8559D37FB738}"/>
                </a:ext>
              </a:extLst>
            </p:cNvPr>
            <p:cNvSpPr/>
            <p:nvPr/>
          </p:nvSpPr>
          <p:spPr>
            <a:xfrm>
              <a:off x="9018494" y="1184689"/>
              <a:ext cx="3173505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D963135F-9161-3E27-E172-E11743D8E7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996" y="5020234"/>
            <a:ext cx="6238875" cy="168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134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47663" y="899553"/>
            <a:ext cx="113014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9EE3068A-38A3-34D1-1AAD-29891F94914A}"/>
              </a:ext>
            </a:extLst>
          </p:cNvPr>
          <p:cNvGrpSpPr/>
          <p:nvPr/>
        </p:nvGrpSpPr>
        <p:grpSpPr>
          <a:xfrm>
            <a:off x="333375" y="995363"/>
            <a:ext cx="5762625" cy="2456496"/>
            <a:chOff x="333375" y="995363"/>
            <a:chExt cx="5762625" cy="2456496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FE437EB-2A5C-E804-02B4-3197CA294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3375" y="995363"/>
              <a:ext cx="5762625" cy="2433638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0C880F14-28F7-0A04-3197-7FE71F5E7809}"/>
                </a:ext>
              </a:extLst>
            </p:cNvPr>
            <p:cNvSpPr/>
            <p:nvPr/>
          </p:nvSpPr>
          <p:spPr>
            <a:xfrm>
              <a:off x="347663" y="3406140"/>
              <a:ext cx="3173505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4F3F0A-58A1-CCC8-B155-1DD5978D5E35}"/>
              </a:ext>
            </a:extLst>
          </p:cNvPr>
          <p:cNvGrpSpPr/>
          <p:nvPr/>
        </p:nvGrpSpPr>
        <p:grpSpPr>
          <a:xfrm>
            <a:off x="5998368" y="1112744"/>
            <a:ext cx="6187585" cy="3835767"/>
            <a:chOff x="5998368" y="1112744"/>
            <a:chExt cx="6187585" cy="3835767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C9B4D1E-6651-57F4-1835-4CBE3AE24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98368" y="1112744"/>
              <a:ext cx="6187585" cy="3835767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3149E5D-3B81-DE2B-0B70-73253B3F387C}"/>
                </a:ext>
              </a:extLst>
            </p:cNvPr>
            <p:cNvSpPr/>
            <p:nvPr/>
          </p:nvSpPr>
          <p:spPr>
            <a:xfrm>
              <a:off x="8944816" y="1112744"/>
              <a:ext cx="3173505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E6E7D82B-2F63-73D7-A3F7-6CD5F9710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344" y="5065892"/>
            <a:ext cx="6417750" cy="175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86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47663" y="899553"/>
            <a:ext cx="113014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5792F84A-6BAB-4263-0A64-917C4B4C0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1062038"/>
            <a:ext cx="6042772" cy="240260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65EF4BE-7138-E84D-B6CF-058586C4D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5647" y="1138518"/>
            <a:ext cx="5977836" cy="367552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3FC19A5-9093-544D-613D-8DBAEC7A4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875" y="4800620"/>
            <a:ext cx="7423337" cy="205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34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5919</TotalTime>
  <Words>11</Words>
  <Application>Microsoft Office PowerPoint</Application>
  <PresentationFormat>宽屏</PresentationFormat>
  <Paragraphs>3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等线</vt:lpstr>
      <vt:lpstr>宋体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XXX项目商业计划书</dc:title>
  <dc:creator>未定义</dc:creator>
  <cp:lastModifiedBy>fu du</cp:lastModifiedBy>
  <cp:revision>444</cp:revision>
  <dcterms:created xsi:type="dcterms:W3CDTF">2014-05-12T05:55:00Z</dcterms:created>
  <dcterms:modified xsi:type="dcterms:W3CDTF">2024-03-30T11:48:01Z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

<file path=docProps/thumbnail.jpeg>
</file>